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0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19" r:id="rId10"/>
    <p:sldId id="10505" r:id="rId11"/>
    <p:sldId id="10526" r:id="rId12"/>
    <p:sldId id="10542" r:id="rId13"/>
    <p:sldId id="273" r:id="rId14"/>
    <p:sldId id="10543" r:id="rId15"/>
    <p:sldId id="267" r:id="rId16"/>
    <p:sldId id="10544" r:id="rId17"/>
    <p:sldId id="280" r:id="rId18"/>
    <p:sldId id="10511" r:id="rId19"/>
    <p:sldId id="10513" r:id="rId20"/>
    <p:sldId id="10515" r:id="rId21"/>
    <p:sldId id="10516" r:id="rId22"/>
    <p:sldId id="10517" r:id="rId23"/>
    <p:sldId id="10493" r:id="rId24"/>
    <p:sldId id="10532" r:id="rId25"/>
    <p:sldId id="10533" r:id="rId26"/>
    <p:sldId id="10491" r:id="rId27"/>
    <p:sldId id="10508" r:id="rId28"/>
    <p:sldId id="10499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 varScale="1">
        <p:scale>
          <a:sx n="51" d="100"/>
          <a:sy n="51" d="100"/>
        </p:scale>
        <p:origin x="30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26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96283</TotalTime>
  <Words>3963</Words>
  <Application>Microsoft Macintosh PowerPoint</Application>
  <PresentationFormat>Custom</PresentationFormat>
  <Paragraphs>786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1035</cp:revision>
  <dcterms:modified xsi:type="dcterms:W3CDTF">2020-03-13T19:06:25Z</dcterms:modified>
</cp:coreProperties>
</file>